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76" r:id="rId4"/>
    <p:sldId id="278" r:id="rId5"/>
    <p:sldId id="260" r:id="rId6"/>
    <p:sldId id="262" r:id="rId7"/>
    <p:sldId id="263" r:id="rId8"/>
    <p:sldId id="257" r:id="rId9"/>
    <p:sldId id="264" r:id="rId10"/>
  </p:sldIdLst>
  <p:sldSz cx="12192000" cy="6858000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4472C4"/>
    <a:srgbClr val="00B050"/>
    <a:srgbClr val="FF5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6" autoAdjust="0"/>
    <p:restoredTop sz="93088" autoAdjust="0"/>
  </p:normalViewPr>
  <p:slideViewPr>
    <p:cSldViewPr snapToGrid="0">
      <p:cViewPr varScale="1">
        <p:scale>
          <a:sx n="88" d="100"/>
          <a:sy n="88" d="100"/>
        </p:scale>
        <p:origin x="34" y="2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321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8E786-274D-47B1-AD83-D33964EEBD1D}" type="datetimeFigureOut">
              <a:rPr lang="en-US" smtClean="0"/>
              <a:t>2021-06-15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0675" y="227013"/>
            <a:ext cx="3963988" cy="2230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2424" y="2530725"/>
            <a:ext cx="5812827" cy="72076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38FE-75BF-4DC1-9D27-CF2AC5D0C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1988" y="188913"/>
            <a:ext cx="2227262" cy="125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424" y="1094944"/>
            <a:ext cx="5812827" cy="8643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38FE-75BF-4DC1-9D27-CF2AC5D0CB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38FE-75BF-4DC1-9D27-CF2AC5D0CB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8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103188"/>
            <a:ext cx="4240213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38FE-75BF-4DC1-9D27-CF2AC5D0CB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8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38FE-75BF-4DC1-9D27-CF2AC5D0CB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2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103188"/>
            <a:ext cx="4240213" cy="238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38FE-75BF-4DC1-9D27-CF2AC5D0CB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38FE-75BF-4DC1-9D27-CF2AC5D0CB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8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3E1E-F93C-4BED-84FF-F3D9CD2C3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45179-5F77-41EE-8170-9CB66D365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2232-5C04-4DB1-BEC3-332C7724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A58-A1C3-4280-9158-ABFFB217DE14}" type="datetime1">
              <a:rPr lang="en-US" smtClean="0"/>
              <a:t>2021-06-15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8861-B2D9-4F4E-A481-2270A372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2E82-2307-4FF2-8DB1-7EF362C4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64BA-516B-4A0C-802D-77CE8BCB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641DF-C30B-4DF9-A1F0-EAEC2FE74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239B6-C1F3-47B8-99CC-AF645278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EA10-18C5-4022-BDF1-88BE84FB1F7B}" type="datetime1">
              <a:rPr lang="en-US" smtClean="0"/>
              <a:t>2021-06-15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B2932-43B2-4C6C-894A-8BC0D755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54322-DDF5-417C-B57C-C212EFD0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7709E-6484-4AF7-9F17-1A23C9ED5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78411-E834-426F-B765-41F1D53E9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D9FD2-5D6E-48AD-91CE-CD9953AB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72AD-B212-4627-90D8-77BF6B79ED91}" type="datetime1">
              <a:rPr lang="en-US" smtClean="0"/>
              <a:t>2021-06-15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B05A5-37EB-4069-8ECA-ED786FA7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1630-C963-42D8-9783-EF058AB4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1DCA-D153-4CB7-9FB6-C53403EC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FAECD-B0AD-4B43-B6C8-70C28D933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B2A2D-D078-41FD-801C-FEE720ED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45CD-E44A-4644-9137-7679EAC943A3}" type="datetime1">
              <a:rPr lang="en-US" smtClean="0"/>
              <a:t>2021-06-15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5FE4-A724-4338-9E68-985CFA72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B318C-AB45-4324-B9C8-7BB784DB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5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09BC-1557-4CAD-815C-CCD42D79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2F380-6E3E-4EAC-9F1C-ACBAA0818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3A18-51A0-481B-92BC-4894D6F2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7A46-5F34-4E30-90E8-6536831ECA9D}" type="datetime1">
              <a:rPr lang="en-US" smtClean="0"/>
              <a:t>2021-06-15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065FA-E104-4C2A-B3B4-36DD029C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A24FF-25B9-4163-8B36-B8964E91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9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89A0-C3DC-45DD-BAD3-6E704DE4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8B00C-1902-44D1-846E-36CD9BCFE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3B781-404E-4C69-8A8A-F41AD3C17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03F97-2C71-4E5A-AA46-57A42BE5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1D28-EACC-42C1-A25F-5009B72DC16C}" type="datetime1">
              <a:rPr lang="en-US" smtClean="0"/>
              <a:t>2021-06-15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5F2E6-B75C-47DE-B0F2-170238DA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300D8-8EF0-4082-86B8-729495B0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D793-A0B3-4F35-872E-B48EC58C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E932A-16CA-446E-A507-08B36F5B5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992F8-5968-4709-8F35-91941804B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C9FAA-3B9E-4852-B38B-AA205EDCC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477AA-317F-4F5A-8009-C207BBD64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46493-2DB8-4C1E-8386-6EBB4A5C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5027-A18C-4669-9352-116ACF4BE1FA}" type="datetime1">
              <a:rPr lang="en-US" smtClean="0"/>
              <a:t>2021-06-15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9F814-B8BB-404E-9B3D-CB1D64F9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2690F-F0BE-4945-96D0-9E4485C6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A6CB-870F-4A04-A963-93F95D20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864FD-F70C-4B0E-9DCA-F171E6FC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B176-A91D-433B-A8C2-5F5D8C2FA7CC}" type="datetime1">
              <a:rPr lang="en-US" smtClean="0"/>
              <a:t>2021-06-15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F812D-CC64-4CD1-80E1-81EA1FF6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12BAB-001C-4C6C-AB0B-18B3DA77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4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F7D4D-5D60-40CF-8032-5AB11497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FB8-3E37-41EA-B625-EB52BDF6BA87}" type="datetime1">
              <a:rPr lang="en-US" smtClean="0"/>
              <a:t>2021-06-15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F3D9F-301D-4DB6-9F6C-48C255DA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287F8-1AC0-40BB-B42D-A601C0BF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C5CD-3345-403C-8FF0-6AA4A28E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948F-ED60-435C-9D50-A8177D4C8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B561A-CB37-40E4-8611-0E9208329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8C44A-A4AA-4B21-BF3B-17066B23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6656-56E4-4323-A50B-4F9D910F2275}" type="datetime1">
              <a:rPr lang="en-US" smtClean="0"/>
              <a:t>2021-06-15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428-FFAF-4264-AF3F-F0565B53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505FF-00EB-433B-AD2F-7CE9E391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B6FE-BFB9-4628-872F-7B73DB57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A1C8E-234F-4335-BEEE-7A14110E6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22A11-9EBA-451B-B307-612AA84E0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34390-B988-416A-A510-AD4DCEE3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8175-6A8A-456D-B352-01789F4D3E6D}" type="datetime1">
              <a:rPr lang="en-US" smtClean="0"/>
              <a:t>2021-06-15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AEE65-DB1C-445F-9465-9872D07E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150C4-D94F-460E-A86C-32BE2251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B5C21-AFF8-49BD-B5E3-0071E2B8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8EF7E-F487-44A2-A420-BCA4594A6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FC885-C35D-4447-99A9-552EB91D2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A0A1-A831-420F-8F93-9C0FF60B4C06}" type="datetime1">
              <a:rPr lang="en-US" smtClean="0"/>
              <a:t>2021-06-15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898D4-FD8F-4080-8F31-B823B00FF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B7242-6D20-4013-9AEB-CDEF65B37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A8B1-6DC5-428A-A3A0-BB2CEEB4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CAAC18-7ECE-4D3D-8479-6D82E080AE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1CF87-4183-4C58-B558-19F269D9E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4745" r="1928" b="4041"/>
          <a:stretch/>
        </p:blipFill>
        <p:spPr>
          <a:xfrm>
            <a:off x="2334638" y="1620668"/>
            <a:ext cx="7944256" cy="39753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07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7AECF-4E9A-4A0F-9201-14880BBA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5489"/>
            <a:ext cx="10515600" cy="5301474"/>
          </a:xfrm>
        </p:spPr>
        <p:txBody>
          <a:bodyPr>
            <a:normAutofit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Our proposals aim to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enhance accountability of the SNB,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ensure that all the profits not needed as capital of the SNB are distributed.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Current framework not sustainable.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Not distributing profits has cost for all of us in terms of higher necessary taxation.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F9D82-B5EC-40F2-8990-9FD584E7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7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767FB-56E2-4356-9014-BF870AE9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91F4ED-5E5F-44C5-89D7-247BD82C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82" y="758773"/>
            <a:ext cx="10582427" cy="1024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17641D2-6FBD-45CC-B5D0-66061CDEE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34" y="2163997"/>
            <a:ext cx="10598132" cy="1603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A67E769-658E-46A7-A7E3-953E024FC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4148319"/>
            <a:ext cx="10611670" cy="2009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99009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Glasses on top of a book">
            <a:extLst>
              <a:ext uri="{FF2B5EF4-FFF2-40B4-BE49-F238E27FC236}">
                <a16:creationId xmlns:a16="http://schemas.microsoft.com/office/drawing/2014/main" id="{CA6EB5B9-DCA2-4CAC-8AC1-124B0B27D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112" b="98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70AAAD-44EB-4040-A7E3-B87A9583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1"/>
            <a:ext cx="9144000" cy="4195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140472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10B3-7457-4A97-A4FE-8296B2B5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Losses are </a:t>
            </a:r>
            <a:r>
              <a:rPr lang="en-US" i="1" dirty="0"/>
              <a:t>not</a:t>
            </a:r>
            <a:r>
              <a:rPr lang="en-US" dirty="0"/>
              <a:t> absorbed by the provisions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4BB3E9-D699-4C94-AC0F-0DF4D55D7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950" y="1906323"/>
            <a:ext cx="8659681" cy="458655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D9A81-8208-46F3-B96B-EBEFF501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6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B9E2695-025C-408B-A3B2-AC81CAB8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share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9C001D-6EF4-4428-BB6F-AD8443BA3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9282" y="1822384"/>
            <a:ext cx="8797707" cy="427996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2DF75A-BC03-42BD-AA59-BD6B05C9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7280-9FD4-48BD-966C-4B793433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or hoarding?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B78D89-0E2E-412B-80B3-76CCC1829B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8431" y="1690688"/>
            <a:ext cx="5309103" cy="474902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881B91-14DB-4895-B319-940B0A5E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8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B9E2695-025C-408B-A3B2-AC81CAB8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one third distributed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9C001D-6EF4-4428-BB6F-AD8443BA3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1822384"/>
            <a:ext cx="9139872" cy="427996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CE360-EF6D-4126-B692-ABBF5723B3BF}"/>
              </a:ext>
            </a:extLst>
          </p:cNvPr>
          <p:cNvSpPr txBox="1"/>
          <p:nvPr/>
        </p:nvSpPr>
        <p:spPr>
          <a:xfrm>
            <a:off x="9519325" y="2736850"/>
            <a:ext cx="7200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36%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32%</a:t>
            </a:r>
          </a:p>
          <a:p>
            <a:endParaRPr lang="en-US" sz="2400" b="1" dirty="0"/>
          </a:p>
          <a:p>
            <a:r>
              <a:rPr lang="en-US" sz="2400" b="1" dirty="0"/>
              <a:t>32%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E56ED6-AB86-4B58-BEAA-9F27B4FA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3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FD07-F0CE-4C32-9437-A37D6BD8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counterfactual computation</a:t>
            </a:r>
          </a:p>
        </p:txBody>
      </p:sp>
      <p:pic>
        <p:nvPicPr>
          <p:cNvPr id="4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3CB27BE0-588F-4C17-B6B9-1CD9174AF25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" b="4320"/>
          <a:stretch/>
        </p:blipFill>
        <p:spPr bwMode="auto">
          <a:xfrm>
            <a:off x="775504" y="1749684"/>
            <a:ext cx="9321807" cy="4341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A2E5-838F-421A-890D-042CEEB3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A8B1-6DC5-428A-A3A0-BB2CEEB4D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30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Cambria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additional slides</vt:lpstr>
      <vt:lpstr>Losses are not absorbed by the provisions</vt:lpstr>
      <vt:lpstr>Equity share</vt:lpstr>
      <vt:lpstr>Smoothing or hoarding?</vt:lpstr>
      <vt:lpstr>Only one third distributed</vt:lpstr>
      <vt:lpstr>A counterfactual computation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Yvan Lengwiler</dc:creator>
  <cp:lastModifiedBy>Yvan Lengwiler</cp:lastModifiedBy>
  <cp:revision>65</cp:revision>
  <cp:lastPrinted>2021-06-15T04:55:45Z</cp:lastPrinted>
  <dcterms:created xsi:type="dcterms:W3CDTF">2021-02-12T13:06:37Z</dcterms:created>
  <dcterms:modified xsi:type="dcterms:W3CDTF">2021-06-15T06:09:06Z</dcterms:modified>
</cp:coreProperties>
</file>